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57" r:id="rId4"/>
    <p:sldId id="280" r:id="rId5"/>
    <p:sldId id="258" r:id="rId6"/>
    <p:sldId id="259" r:id="rId7"/>
    <p:sldId id="261" r:id="rId8"/>
    <p:sldId id="262" r:id="rId9"/>
    <p:sldId id="263" r:id="rId10"/>
    <p:sldId id="260" r:id="rId11"/>
    <p:sldId id="264" r:id="rId12"/>
    <p:sldId id="265" r:id="rId13"/>
    <p:sldId id="285" r:id="rId14"/>
    <p:sldId id="266" r:id="rId15"/>
    <p:sldId id="267" r:id="rId16"/>
    <p:sldId id="268" r:id="rId17"/>
    <p:sldId id="269" r:id="rId18"/>
    <p:sldId id="270" r:id="rId19"/>
    <p:sldId id="271" r:id="rId20"/>
    <p:sldId id="278" r:id="rId21"/>
    <p:sldId id="272" r:id="rId22"/>
    <p:sldId id="273" r:id="rId23"/>
    <p:sldId id="274" r:id="rId24"/>
    <p:sldId id="275" r:id="rId25"/>
    <p:sldId id="279" r:id="rId26"/>
    <p:sldId id="276" r:id="rId27"/>
    <p:sldId id="277" r:id="rId28"/>
    <p:sldId id="28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19EE5-EE14-BB8C-765B-71860ACAE9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71DE73-EE40-1B59-811A-46422AF799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3E050-035C-A5CD-AD79-40FCCC48A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6E833-AFDF-418E-898D-58A1AAC37E95}" type="datetimeFigureOut">
              <a:rPr lang="en-CA" smtClean="0"/>
              <a:t>2024-12-05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282DF-1BFC-92FE-846E-7411DC2D8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38582-CD4A-91E3-5C15-F261DEC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E0944-A6D8-4398-8509-4DB3CD38B91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3610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8D90C-A4D9-D50E-A0AB-4B1B3AB59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4FB24-20D7-4053-EB57-151DE94E3A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AB0488-33E2-0BEE-37B7-C598FF82F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6E833-AFDF-418E-898D-58A1AAC37E95}" type="datetimeFigureOut">
              <a:rPr lang="en-CA" smtClean="0"/>
              <a:t>2024-12-05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8C926D-F6BD-0CFD-A5F5-8CE5593B0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D18A68-4B0B-8320-6DA2-9FFF6E765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E0944-A6D8-4398-8509-4DB3CD38B91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5656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3E537-39E8-B1A4-A422-CEA517746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FA9158-1781-2020-35F9-84F87CD58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E34C8-B28C-76AC-DCAC-6A59F612D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6E833-AFDF-418E-898D-58A1AAC37E95}" type="datetimeFigureOut">
              <a:rPr lang="en-CA" smtClean="0"/>
              <a:t>2024-12-05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349E1-FB06-91BD-E46A-C56F1DA9C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58A955-E7CE-D906-3197-CB33145F8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E0944-A6D8-4398-8509-4DB3CD38B91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7602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7AAB4-F666-A9E4-0602-9C5F271D5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5BE41-FA48-E46C-F312-3F2CB3A442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2F4960-DDC4-3066-D8EB-5EA497F89B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D63C40-9D74-B65C-A176-56F22B5F6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6E833-AFDF-418E-898D-58A1AAC37E95}" type="datetimeFigureOut">
              <a:rPr lang="en-CA" smtClean="0"/>
              <a:t>2024-12-05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EDEDAB-B315-7978-8DC1-CA6A34BC9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884653-D1F3-B93F-6508-17F9110FA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E0944-A6D8-4398-8509-4DB3CD38B91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721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C8195-5520-36F4-EC1E-23CAC472E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CACD07-FB9F-F484-A871-6F724A2CBE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9C905C-023B-D190-098A-97ACE89000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6D1A59-4237-1967-278B-8854FA4EF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11BD80-4ACF-E747-E7E6-4A8DC7EC67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78CF43-8CBD-0654-1DD0-A4208B554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6E833-AFDF-418E-898D-58A1AAC37E95}" type="datetimeFigureOut">
              <a:rPr lang="en-CA" smtClean="0"/>
              <a:t>2024-12-05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C19B29-55FF-17F8-510A-29E84B9E0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D5283E-3120-30CF-3599-6BC249146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E0944-A6D8-4398-8509-4DB3CD38B91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7942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57411-4FF0-991F-2E54-E140D28DE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A08DE2-C0E2-B781-21BE-9FBDCEAC5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6E833-AFDF-418E-898D-58A1AAC37E95}" type="datetimeFigureOut">
              <a:rPr lang="en-CA" smtClean="0"/>
              <a:t>2024-12-05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F65979-F549-1505-3576-AF5A090E1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361344-9C39-4CFF-3A55-BD3DAEFA5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E0944-A6D8-4398-8509-4DB3CD38B91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0955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98664D-12E1-D9F1-EEA1-2511EF756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6E833-AFDF-418E-898D-58A1AAC37E95}" type="datetimeFigureOut">
              <a:rPr lang="en-CA" smtClean="0"/>
              <a:t>2024-12-05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2A533B-510D-DC99-1F25-392E3BAF5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3B1F5-056B-314F-2D6C-5FDC91044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E0944-A6D8-4398-8509-4DB3CD38B91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9366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9F3C5-4D96-2B88-BBDD-C77CF41F1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5ED42-5EA0-AE31-4D8B-E813C1E0A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688818-8320-F985-8896-4281669272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CD9329-8793-BA72-E3EF-E6D6C5A8A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6E833-AFDF-418E-898D-58A1AAC37E95}" type="datetimeFigureOut">
              <a:rPr lang="en-CA" smtClean="0"/>
              <a:t>2024-12-05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276AC7-5E88-F8CA-938B-AA950414D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4F1F7-5EE0-CF55-0B69-C1EC84C88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E0944-A6D8-4398-8509-4DB3CD38B91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4169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2B066-015A-2866-EA5C-71D705817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457F01-9259-C6E1-9289-29F993E1FA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85FEE0-2C19-6D37-4791-B076475086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FF240A-1C5D-CA60-9EE4-5AED4F43C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6E833-AFDF-418E-898D-58A1AAC37E95}" type="datetimeFigureOut">
              <a:rPr lang="en-CA" smtClean="0"/>
              <a:t>2024-12-05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E3897A-6F2A-2F0F-3623-ECF95CFA1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EBD6D4-ABA7-AC74-FAC2-277CC1B34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E0944-A6D8-4398-8509-4DB3CD38B91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1246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572A1-6AE0-D2E7-2A24-8B87BA95B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51F828-ED23-E531-A504-3CE7B4CEC5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1278C-B85F-B193-7D3D-C40AC441B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6E833-AFDF-418E-898D-58A1AAC37E95}" type="datetimeFigureOut">
              <a:rPr lang="en-CA" smtClean="0"/>
              <a:t>2024-12-05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F8F873-57F4-C1F8-DC5D-00BE0BC30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B10287-EB03-3797-ACDC-3464AE04E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E0944-A6D8-4398-8509-4DB3CD38B91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8275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0CBAE4-F805-54AA-58F3-CE85AB54BB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6F21C5-EC5D-3F03-6393-FE025D45C7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105C85-ECF1-7B39-9696-F63C2064A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6E833-AFDF-418E-898D-58A1AAC37E95}" type="datetimeFigureOut">
              <a:rPr lang="en-CA" smtClean="0"/>
              <a:t>2024-12-05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B72CA-755C-A68A-DE05-7BDB23B4D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CF21CB-D607-78E1-DF4D-1DAB83166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E0944-A6D8-4398-8509-4DB3CD38B91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9009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8D38F7-3ED8-4D0E-ECF7-9A7F92771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05D170-A53A-58D8-E5F0-19AD406EE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A4D757-367B-9E7E-CFA4-47ECAAB06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F6E833-AFDF-418E-898D-58A1AAC37E95}" type="datetimeFigureOut">
              <a:rPr lang="en-CA" smtClean="0"/>
              <a:t>2024-12-05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DF0C48-6782-EBC4-69A8-EE1C0F37F9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9653D-64C6-5E2A-22BC-DCF290E2E9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8E0944-A6D8-4398-8509-4DB3CD38B91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7120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ECC7D-5B67-D585-44F8-0F8436D766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66F88A-80F7-774E-9BE3-EA35D522EF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0A3690-93B6-6469-043E-50B5801D8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84"/>
            <a:ext cx="12192000" cy="683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206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82DAC5-B6E9-955B-83B4-C4C8D491A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02" y="175758"/>
            <a:ext cx="12155596" cy="6506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332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A0A351-A6E2-96FF-DC55-B17AB1AF27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23"/>
            <a:ext cx="12192000" cy="682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137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79AFD6-85EB-A230-0803-73C557E0B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02" y="185285"/>
            <a:ext cx="12155596" cy="648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04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C9112B-26BE-052B-C4CA-9F0961B4A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296"/>
            <a:ext cx="12192000" cy="680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654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249454-D525-C7E0-3E59-709A58294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34"/>
            <a:ext cx="12192000" cy="6822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865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110589-49C9-0C3E-CE28-67D984D13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11" y="0"/>
            <a:ext cx="121569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908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FC4320-EE2E-C2BE-67CB-D95ADE897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62"/>
            <a:ext cx="12192000" cy="684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925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49948A-E0F5-2828-DAA9-223107252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" y="0"/>
            <a:ext cx="121682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775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849673-F6C6-31DF-557C-FB83BEA6C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42"/>
            <a:ext cx="12192000" cy="683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704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176A46-CB0D-107F-2915-9970BE9E4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"/>
            <a:ext cx="12192000" cy="682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317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C2724D-2146-0AF5-C7EF-4F77D273A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77"/>
            <a:ext cx="12192000" cy="680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51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45DCE2-2A4F-6EE7-6EE0-BB28010651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8" y="28100"/>
            <a:ext cx="12165123" cy="680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214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B71211-3EEF-00C3-DFFC-8286C3C60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6"/>
            <a:ext cx="12192000" cy="685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432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B27DFA-8861-430C-15B8-52736AD93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517"/>
            <a:ext cx="12192000" cy="681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2001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22A22A-8DDD-9E79-92AE-5E11B365D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84"/>
            <a:ext cx="12192000" cy="684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5097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1023A3-DFA2-66B2-B8BA-016FDF207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38"/>
            <a:ext cx="12192000" cy="684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3580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22D013-2511-5244-D859-F2E7D0012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34"/>
            <a:ext cx="12192000" cy="6822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2735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E46B86-602C-2E34-7308-15242FF01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0"/>
            <a:ext cx="121729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8649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2F19F9-6922-E0C4-5681-2468E3E14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00"/>
            <a:ext cx="12192000" cy="682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9527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9E752D-5162-FBE9-EB00-7726ECB50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12"/>
            <a:ext cx="12192000" cy="682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3302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733AEE-04DF-2369-EDFC-929DBCFC5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0"/>
            <a:ext cx="121729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0187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DAF19A-91AC-271F-1FB3-A585E0FB3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42"/>
            <a:ext cx="12192000" cy="683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5467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139442-CF57-4195-ADB9-1D138563F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"/>
            <a:ext cx="12192000" cy="682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4810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217E46-6F77-5817-DB66-331A0B417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80" y="0"/>
            <a:ext cx="113654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883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67CEDD-0018-36F4-D6FE-B0548E545B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404"/>
            <a:ext cx="12192000" cy="681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8663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20FB89-E39B-E5EE-F5ED-6421E3319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62"/>
            <a:ext cx="12192000" cy="683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9651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4D5DC3-C109-F85E-4CA5-A119C68B9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1" y="218627"/>
            <a:ext cx="12127017" cy="642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209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0</Words>
  <Application>Microsoft Office PowerPoint</Application>
  <PresentationFormat>Widescreen</PresentationFormat>
  <Paragraphs>0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Jim Sairoglou</dc:creator>
  <cp:lastModifiedBy>Jim Sairoglou</cp:lastModifiedBy>
  <cp:revision>2</cp:revision>
  <dcterms:created xsi:type="dcterms:W3CDTF">2024-12-06T01:39:45Z</dcterms:created>
  <dcterms:modified xsi:type="dcterms:W3CDTF">2024-12-06T02:09:21Z</dcterms:modified>
</cp:coreProperties>
</file>